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06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31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24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23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46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4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74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79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21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1498-EDEB-4051-8798-DDFCC84D2F57}" type="datetimeFigureOut">
              <a:rPr lang="nl-NL" smtClean="0"/>
              <a:t>18-1-2019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7EA0-841E-4FB5-81BB-673611C69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6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mt.nl/Nieuws/Nieuwe_Europese_wetgeving_voor_etikettering_producten-1806011324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oodwatch.org/nl/onze-campagnes/onderwerpen/misleidende-marketing/actuele-nieuwsberichten/coca-cola-smartwater-wint-het-gouden-windei-201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staat er op een etiket (2)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houdbaarheidsdatum of de uiterste consumptiedatum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Een aanwijzing hoe het product te bewaren of te 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8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Naam en adres van de fabrikant, verpakker of verkoper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8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De plaats van oorsprong of herkomst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6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Gebruiksaanwijzing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1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Alcoholpercentage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dranken boven de 1,2 % alcohol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Voedingswaarde vermelding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6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De productie- of partijcode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Vrijwillige </a:t>
            </a:r>
            <a:r>
              <a:rPr lang="nl-NL" dirty="0" smtClean="0"/>
              <a:t>voedselinformatie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 en gezondheidsclaims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7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aanduidingen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Cafeïne- theïne</a:t>
            </a:r>
          </a:p>
          <a:p>
            <a:r>
              <a:rPr lang="nl-NL" dirty="0" smtClean="0"/>
              <a:t>Gebruik verpakkingsgas</a:t>
            </a:r>
          </a:p>
          <a:p>
            <a:r>
              <a:rPr lang="nl-NL" dirty="0" smtClean="0"/>
              <a:t>Verwerking zoethout</a:t>
            </a:r>
          </a:p>
          <a:p>
            <a:r>
              <a:rPr lang="nl-NL" dirty="0" smtClean="0"/>
              <a:t>Doorstraalde levensmiddelen</a:t>
            </a:r>
          </a:p>
          <a:p>
            <a:r>
              <a:rPr lang="nl-NL" dirty="0" smtClean="0"/>
              <a:t>Chocolade – vetvervanging vermelden</a:t>
            </a:r>
          </a:p>
          <a:p>
            <a:r>
              <a:rPr lang="nl-NL" dirty="0" smtClean="0"/>
              <a:t>Biologische producten</a:t>
            </a:r>
          </a:p>
          <a:p>
            <a:r>
              <a:rPr lang="nl-NL" dirty="0" smtClean="0"/>
              <a:t>Genetisch gemodificeerde organismen</a:t>
            </a:r>
          </a:p>
          <a:p>
            <a:r>
              <a:rPr lang="nl-NL" dirty="0" smtClean="0"/>
              <a:t>AZO kleurstoffen</a:t>
            </a:r>
          </a:p>
          <a:p>
            <a:r>
              <a:rPr lang="nl-NL" dirty="0" smtClean="0"/>
              <a:t>Diepvriesproducten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7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Schrijf op:</a:t>
            </a:r>
          </a:p>
          <a:p>
            <a:pPr lvl="1"/>
            <a:r>
              <a:rPr lang="nl-NL" dirty="0" smtClean="0"/>
              <a:t> welke gegevens moeten er allemaal op een etiket staan? (12)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 rot="10800000" flipV="1">
            <a:off x="1487606" y="2747141"/>
            <a:ext cx="9866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De naam van het product</a:t>
            </a:r>
          </a:p>
          <a:p>
            <a:pPr marL="342900" indent="-342900">
              <a:buAutoNum type="arabicPeriod"/>
            </a:pPr>
            <a:r>
              <a:rPr lang="nl-NL" dirty="0" smtClean="0"/>
              <a:t>Een lijst met gebruikte ingrediënten</a:t>
            </a:r>
          </a:p>
          <a:p>
            <a:pPr marL="342900" indent="-342900">
              <a:buAutoNum type="arabicPeriod"/>
            </a:pPr>
            <a:r>
              <a:rPr lang="nl-NL" dirty="0" smtClean="0"/>
              <a:t>Allergenen</a:t>
            </a:r>
          </a:p>
          <a:p>
            <a:pPr marL="342900" indent="-342900">
              <a:buAutoNum type="arabicPeriod"/>
            </a:pPr>
            <a:r>
              <a:rPr lang="nl-NL" dirty="0" smtClean="0"/>
              <a:t>Technische hulpstoffen</a:t>
            </a:r>
          </a:p>
          <a:p>
            <a:pPr marL="342900" indent="-342900">
              <a:buAutoNum type="arabicPeriod"/>
            </a:pPr>
            <a:r>
              <a:rPr lang="nl-NL" dirty="0" smtClean="0"/>
              <a:t>De hoeveelheid van bepaalde ingrediënten</a:t>
            </a:r>
          </a:p>
          <a:p>
            <a:pPr marL="342900" indent="-342900">
              <a:buAutoNum type="arabicPeriod"/>
            </a:pPr>
            <a:r>
              <a:rPr lang="nl-NL" dirty="0" smtClean="0"/>
              <a:t>De netto hoeveelheid van het product</a:t>
            </a:r>
          </a:p>
          <a:p>
            <a:pPr marL="342900" indent="-342900">
              <a:buAutoNum type="arabicPeriod"/>
            </a:pPr>
            <a:r>
              <a:rPr lang="nl-NL" dirty="0" smtClean="0"/>
              <a:t>De houdbaarheidsdatum of de uiterste consumptiedatum</a:t>
            </a:r>
          </a:p>
          <a:p>
            <a:pPr marL="342900" indent="-342900">
              <a:buAutoNum type="arabicPeriod"/>
            </a:pPr>
            <a:r>
              <a:rPr lang="nl-NL" dirty="0" smtClean="0"/>
              <a:t>Een aanwijzing hoe het product te bewaren of te gebruiken</a:t>
            </a:r>
          </a:p>
          <a:p>
            <a:pPr marL="342900" indent="-342900">
              <a:buAutoNum type="arabicPeriod"/>
            </a:pPr>
            <a:r>
              <a:rPr lang="nl-NL" dirty="0" smtClean="0"/>
              <a:t>Naam en adres van de fabrikant, verpakker of verkoper</a:t>
            </a:r>
          </a:p>
          <a:p>
            <a:pPr marL="342900" indent="-342900">
              <a:buAutoNum type="arabicPeriod"/>
            </a:pPr>
            <a:r>
              <a:rPr lang="nl-NL" dirty="0" smtClean="0"/>
              <a:t>De plaats van oorsprong of herkomst</a:t>
            </a:r>
          </a:p>
          <a:p>
            <a:pPr marL="342900" indent="-342900">
              <a:buAutoNum type="arabicPeriod"/>
            </a:pPr>
            <a:r>
              <a:rPr lang="nl-NL" dirty="0" smtClean="0"/>
              <a:t>Een gebruiksaanwijzing als het product moeilijk is te </a:t>
            </a:r>
            <a:r>
              <a:rPr lang="nl-NL" dirty="0" err="1"/>
              <a:t>g</a:t>
            </a:r>
            <a:r>
              <a:rPr lang="nl-NL" dirty="0" err="1" smtClean="0"/>
              <a:t>egruiken</a:t>
            </a:r>
            <a:r>
              <a:rPr lang="nl-NL" dirty="0" smtClean="0"/>
              <a:t> zonder gebruiksaanwijzing</a:t>
            </a:r>
          </a:p>
          <a:p>
            <a:pPr marL="342900" indent="-342900">
              <a:buAutoNum type="arabicPeriod"/>
            </a:pPr>
            <a:r>
              <a:rPr lang="nl-NL" dirty="0" smtClean="0"/>
              <a:t>Voor dranken met </a:t>
            </a:r>
            <a:r>
              <a:rPr lang="nl-NL" dirty="0" err="1" smtClean="0"/>
              <a:t>alchoholgehalte</a:t>
            </a:r>
            <a:r>
              <a:rPr lang="nl-NL" dirty="0" smtClean="0"/>
              <a:t> van meer dan 1,2%</a:t>
            </a:r>
          </a:p>
          <a:p>
            <a:pPr marL="342900" indent="-342900">
              <a:buAutoNum type="arabicPeriod"/>
            </a:pPr>
            <a:r>
              <a:rPr lang="nl-NL" dirty="0" smtClean="0"/>
              <a:t>Voedingswaardevermelding</a:t>
            </a:r>
          </a:p>
          <a:p>
            <a:pPr marL="342900" indent="-342900">
              <a:buAutoNum type="arabicPeriod"/>
            </a:pPr>
            <a:r>
              <a:rPr lang="nl-NL" dirty="0" smtClean="0"/>
              <a:t>De productie –of partijcode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03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Er komt een aanpassing in de wet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68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Naam van het product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38200" y="1869743"/>
            <a:ext cx="6777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Algemeen gebruikelijke naam</a:t>
            </a:r>
          </a:p>
          <a:p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Pindakaas en sojamelk  (verwarringsgevaar, 2017)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>
                <a:hlinkClick r:id="rId2"/>
              </a:rPr>
              <a:t>Gouden windei winnaar 2018 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69068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Een lijst met gebruikte ingrediënten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Opsomming in afnemend gewicht</a:t>
            </a:r>
          </a:p>
          <a:p>
            <a:r>
              <a:rPr lang="nl-NL" dirty="0" smtClean="0"/>
              <a:t>Inclusief additieven en allergenen</a:t>
            </a:r>
          </a:p>
          <a:p>
            <a:r>
              <a:rPr lang="nl-NL" dirty="0" smtClean="0"/>
              <a:t>E-nummers</a:t>
            </a:r>
          </a:p>
          <a:p>
            <a:r>
              <a:rPr lang="nl-NL" dirty="0" smtClean="0"/>
              <a:t>Met hun soortnaam (niet bloem, maar tarwebloem)</a:t>
            </a:r>
          </a:p>
          <a:p>
            <a:r>
              <a:rPr lang="nl-NL" dirty="0" smtClean="0"/>
              <a:t>Samengestelde ingrediënten (met tussenhaakjes wat daar weer in zit, in volgorde afnemend in gewicht)</a:t>
            </a:r>
          </a:p>
          <a:p>
            <a:endParaRPr lang="nl-NL" dirty="0"/>
          </a:p>
          <a:p>
            <a:r>
              <a:rPr lang="nl-NL" dirty="0" smtClean="0"/>
              <a:t>Wanneer hoeft dit niet?</a:t>
            </a:r>
            <a:br>
              <a:rPr lang="nl-NL" dirty="0" smtClean="0"/>
            </a:br>
            <a:r>
              <a:rPr lang="nl-NL" dirty="0" smtClean="0"/>
              <a:t>Verse groente, vers fruit, ongeschilde aardappelen, koolzuurhoudend water, azijn, kaas, boter, gezuurde melk en gezuurde room, alcoholisch dranken en producten die slechts uit 1 ingrediënt bestaan zoals suiker, bloem, rijst en dergelijke.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1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2.1  Additieven en E-nummers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2"/>
                </a:solidFill>
              </a:rPr>
              <a:t>Wat zijn additieven</a:t>
            </a:r>
            <a:r>
              <a:rPr lang="nl-NL" b="1" dirty="0" smtClean="0">
                <a:solidFill>
                  <a:schemeClr val="accent2"/>
                </a:solidFill>
              </a:rPr>
              <a:t>? Wanneer is het een E-nummer?</a:t>
            </a:r>
            <a:endParaRPr lang="nl-NL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 smtClean="0"/>
              <a:t>Natuurlijk of synthetisch bereide hulpstoffen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Zoetstoffen 		Bevochtigingsmiddelen</a:t>
            </a:r>
          </a:p>
          <a:p>
            <a:pPr marL="0" indent="0">
              <a:buNone/>
            </a:pPr>
            <a:r>
              <a:rPr lang="nl-NL" dirty="0" smtClean="0"/>
              <a:t>Kleurstoffen		gemodificeerd zetmeel</a:t>
            </a:r>
          </a:p>
          <a:p>
            <a:pPr marL="0" indent="0">
              <a:buNone/>
            </a:pPr>
            <a:r>
              <a:rPr lang="nl-NL" dirty="0" smtClean="0"/>
              <a:t>Conserveermiddelen	verpakkingsgassen en drijfgassen</a:t>
            </a:r>
          </a:p>
          <a:p>
            <a:pPr marL="0" indent="0">
              <a:buNone/>
            </a:pPr>
            <a:r>
              <a:rPr lang="nl-NL" dirty="0" smtClean="0"/>
              <a:t>Antioxidanten 	rijsmiddelen</a:t>
            </a:r>
          </a:p>
          <a:p>
            <a:pPr marL="0" indent="0">
              <a:buNone/>
            </a:pPr>
            <a:r>
              <a:rPr lang="nl-NL" dirty="0" smtClean="0"/>
              <a:t>Antischuimmiddelen 	complexvormers</a:t>
            </a:r>
          </a:p>
          <a:p>
            <a:pPr marL="0" indent="0">
              <a:buNone/>
            </a:pPr>
            <a:r>
              <a:rPr lang="nl-NL" dirty="0" smtClean="0"/>
              <a:t>Vul –en draagstoffen 	stabilisators</a:t>
            </a:r>
          </a:p>
          <a:p>
            <a:pPr marL="0" indent="0">
              <a:buNone/>
            </a:pPr>
            <a:r>
              <a:rPr lang="nl-NL" dirty="0" smtClean="0"/>
              <a:t>Emulgatoren 		verdikkingsmiddelen</a:t>
            </a:r>
          </a:p>
          <a:p>
            <a:pPr marL="0" indent="0">
              <a:buNone/>
            </a:pPr>
            <a:r>
              <a:rPr lang="nl-NL" dirty="0" smtClean="0"/>
              <a:t>Smeltzouten 		meelverbeteraars 		</a:t>
            </a:r>
          </a:p>
          <a:p>
            <a:pPr marL="0" indent="0">
              <a:buNone/>
            </a:pPr>
            <a:r>
              <a:rPr lang="nl-NL" dirty="0" smtClean="0"/>
              <a:t>Verstevigingsmiddelen 	aroma’s</a:t>
            </a:r>
          </a:p>
          <a:p>
            <a:pPr marL="0" indent="0">
              <a:buNone/>
            </a:pPr>
            <a:r>
              <a:rPr lang="nl-NL" dirty="0" smtClean="0"/>
              <a:t>Smaakversterkers 	enzymen</a:t>
            </a:r>
          </a:p>
          <a:p>
            <a:pPr marL="0" indent="0">
              <a:buNone/>
            </a:pPr>
            <a:r>
              <a:rPr lang="nl-NL" dirty="0" smtClean="0"/>
              <a:t>Schuimmiddelen</a:t>
            </a:r>
          </a:p>
          <a:p>
            <a:pPr marL="0" indent="0">
              <a:buNone/>
            </a:pPr>
            <a:r>
              <a:rPr lang="nl-NL" dirty="0" smtClean="0"/>
              <a:t>Geleermiddelen</a:t>
            </a:r>
          </a:p>
          <a:p>
            <a:pPr marL="0" indent="0">
              <a:buNone/>
            </a:pPr>
            <a:r>
              <a:rPr lang="nl-NL" dirty="0" smtClean="0"/>
              <a:t>Glansmiddelen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446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Allergenen (indien aanwezig)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Schrijf 14 allergenen op die verplicht duidelijk moeten worden vermeld op een verpakking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Pictogrammen niet in de wet vastgesteld. </a:t>
            </a:r>
          </a:p>
          <a:p>
            <a:endParaRPr lang="nl-NL" dirty="0"/>
          </a:p>
          <a:p>
            <a:r>
              <a:rPr lang="nl-NL" dirty="0" smtClean="0"/>
              <a:t>Wat is een allergie?</a:t>
            </a:r>
          </a:p>
          <a:p>
            <a:endParaRPr lang="nl-NL" dirty="0"/>
          </a:p>
          <a:p>
            <a:r>
              <a:rPr lang="nl-NL" dirty="0" smtClean="0"/>
              <a:t>Waarom belangrijk?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27" y="1569774"/>
            <a:ext cx="5354328" cy="52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Technische hulpstoffen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Hulpstof die voedselallergieën of intoleranties kan veroorzaken en die bij de productie gebruikt is en nog in het eindproduct aanwezig is.</a:t>
            </a:r>
          </a:p>
          <a:p>
            <a:pPr lvl="1"/>
            <a:r>
              <a:rPr lang="nl-NL" dirty="0" smtClean="0"/>
              <a:t>Bijvoorbeeld </a:t>
            </a:r>
            <a:r>
              <a:rPr lang="nl-NL" dirty="0" err="1" smtClean="0"/>
              <a:t>Vetsin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9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De hoeveelheid van bepaalde ingrediënten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3 gevallen moet het worden vermeld</a:t>
            </a:r>
          </a:p>
          <a:p>
            <a:pPr lvl="1"/>
            <a:r>
              <a:rPr lang="nl-NL" dirty="0" smtClean="0"/>
              <a:t>Wanneer het in de naam voorkomt</a:t>
            </a:r>
          </a:p>
          <a:p>
            <a:pPr lvl="1"/>
            <a:r>
              <a:rPr lang="nl-NL" dirty="0" smtClean="0"/>
              <a:t>Wanneer een product in de ingrediënten staat </a:t>
            </a:r>
          </a:p>
          <a:p>
            <a:pPr lvl="1"/>
            <a:r>
              <a:rPr lang="nl-NL" dirty="0" smtClean="0"/>
              <a:t>Wanneer een ingrediënt opvallend in woord of beeld word weergegeven op het etiket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6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De netto hoeveelheid van het product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8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389</Words>
  <Application>Microsoft Office PowerPoint</Application>
  <PresentationFormat>Breedbeeld</PresentationFormat>
  <Paragraphs>92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Wat staat er op een etiket (2)</vt:lpstr>
      <vt:lpstr>PowerPoint-presentatie</vt:lpstr>
      <vt:lpstr>1. Naam van het product</vt:lpstr>
      <vt:lpstr>2. Een lijst met gebruikte ingrediënten </vt:lpstr>
      <vt:lpstr>2.1  Additieven en E-nummers</vt:lpstr>
      <vt:lpstr>3. Allergenen (indien aanwezig)</vt:lpstr>
      <vt:lpstr>4. Technische hulpstoffen </vt:lpstr>
      <vt:lpstr>5. De hoeveelheid van bepaalde ingrediënten</vt:lpstr>
      <vt:lpstr>6. De netto hoeveelheid van het product</vt:lpstr>
      <vt:lpstr>De houdbaarheidsdatum of de uiterste consumptiedatum</vt:lpstr>
      <vt:lpstr>8. Een aanwijzing hoe het product te bewaren of te gebruiken</vt:lpstr>
      <vt:lpstr>9. Naam en adres van de fabrikant, verpakker of verkoper</vt:lpstr>
      <vt:lpstr>10. De plaats van oorsprong of herkomst</vt:lpstr>
      <vt:lpstr>11. Gebruiksaanwijzing</vt:lpstr>
      <vt:lpstr>12. Alcoholpercentage</vt:lpstr>
      <vt:lpstr>13. Voedingswaarde vermelding</vt:lpstr>
      <vt:lpstr>14. De productie- of partijcode</vt:lpstr>
      <vt:lpstr>Vrijwillige voedselinformatie </vt:lpstr>
      <vt:lpstr>Overige aanduidingen</vt:lpstr>
      <vt:lpstr>Nieuws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staat er op een etiket (2)</dc:title>
  <dc:creator>Ilse Theuws</dc:creator>
  <cp:lastModifiedBy>Ilse Theuws</cp:lastModifiedBy>
  <cp:revision>13</cp:revision>
  <dcterms:created xsi:type="dcterms:W3CDTF">2019-01-15T15:04:31Z</dcterms:created>
  <dcterms:modified xsi:type="dcterms:W3CDTF">2019-01-18T09:44:14Z</dcterms:modified>
</cp:coreProperties>
</file>